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76" r:id="rId6"/>
    <p:sldId id="262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550" y="-6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B9C8C-3EE1-4BF5-8A2B-50D2E6724DF0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0F1D7-1537-4752-9DCF-A05BD7EA7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3EDFBF-1ED6-4B6C-A90A-6343EDE29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3A7757E-E794-4F85-8636-5E2D0D1AD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AB0664-3BBD-40B9-BADC-81C5F07F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C48-4AA2-4CD3-BAC3-4681DBEAAFA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CE91C2-5E99-46CB-AC16-CB111B367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C581BC-945E-40D5-A565-CDFA7E0C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527A-0AD9-4296-BCBC-B63B49B3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7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327401-C11C-4481-AD59-E76CDFD3F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CBB242-8B26-40FC-9CDC-8C8E7DE1C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79AFB2-C007-41C6-BD2E-3C90F6352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C48-4AA2-4CD3-BAC3-4681DBEAAFA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6280D-EB36-4BAF-9346-DBB13589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6AE18A-45EF-45CB-9164-6C53E503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527A-0AD9-4296-BCBC-B63B49B3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7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3CB1B49-CF0C-498D-A168-C8B637E9FD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DA403A-99F8-4166-B247-DAC45D126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C44F8B-77A3-4CE3-94FD-85B1509B1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C48-4AA2-4CD3-BAC3-4681DBEAAFA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E6FBCD-0322-495E-A2D0-3A48AC5B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0FDD7D-78E1-4918-B32D-C499A603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527A-0AD9-4296-BCBC-B63B49B3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2CE930-44EA-465F-8BF9-02935917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3E31E4-3BF3-4135-9953-8C83BB9D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EACD9-DE11-4F9F-8C42-66092FB9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C48-4AA2-4CD3-BAC3-4681DBEAAFA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EAC685-7945-4CA3-8FE4-7B7B4A5F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95864-CA0D-4989-B512-9A76093E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527A-0AD9-4296-BCBC-B63B49B3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4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C2E7A-4020-4E7E-A30B-18928DFF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62B00F-0AA9-4670-9113-92399B753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FD503F-C262-48F9-AA94-5E0BE3E0F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C48-4AA2-4CD3-BAC3-4681DBEAAFA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F73AD0-A79D-4314-92D4-241AA0A4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B3BE42-69FB-4425-B85C-CED14AE2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527A-0AD9-4296-BCBC-B63B49B3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7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EBA18-CD26-4FDA-AD25-01588ABF7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57D8D7-4CB7-4897-A657-9A7550D02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AA1A8B-3637-4483-B33D-636A646CD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B4D018-9DA8-4E3A-AFC5-71797D72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C48-4AA2-4CD3-BAC3-4681DBEAAFA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204EAC-0124-42B3-8753-4FC5161F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0493D-89BC-47AA-B847-A462F3D6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527A-0AD9-4296-BCBC-B63B49B3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44CFC-368B-463D-A640-D8C19787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7C3DB2-6D85-49F8-BA22-D05031858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8BA08F-2740-4887-8CE9-61D754C22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3C8B693-2FA7-419C-A31A-C0BECC79C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57260D6-8C3E-4F9B-81DD-3996EA370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8C16C73-F618-4488-B4FC-C7651FC4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C48-4AA2-4CD3-BAC3-4681DBEAAFA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31D824E-78DF-4FF3-87AD-4A935CCF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7A21C6-2EB5-4930-99F6-0ABF4128C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527A-0AD9-4296-BCBC-B63B49B3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8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97C1B-0B1B-4DEF-9964-909CF043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5255E2-6448-4FDE-8E13-131DF987F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C48-4AA2-4CD3-BAC3-4681DBEAAFA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682140-970E-49DF-93A1-F7F82D90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6130D1-DC52-46CF-BA16-E6FE6CB8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527A-0AD9-4296-BCBC-B63B49B3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1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CB12FDB-6368-476C-AF45-20595D6E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C48-4AA2-4CD3-BAC3-4681DBEAAFA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91644D-A9B9-4254-8E94-455089F6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2B9F8E-5551-46F2-9C9D-27E9B679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527A-0AD9-4296-BCBC-B63B49B3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9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F20F41-2DF4-48B8-9A3B-FD57FFDE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EF8EAF-F35C-412B-A2B2-182AFDA5A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E86A1D-B3D1-4384-A3EE-235B52B37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D5126C-7DC1-4C12-9D74-7627D5B4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C48-4AA2-4CD3-BAC3-4681DBEAAFA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C44E6B-171D-4131-BD2F-DAC33BCE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39558A-CA35-45F3-B989-A5CA0746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527A-0AD9-4296-BCBC-B63B49B3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1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920213-B6AF-418A-9ACC-C22328377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6F9EA1-11B2-4FAC-A8E5-8CA606A28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D064B6-2BD2-4183-A2F5-9E115CF3A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7A053D-B94E-4FDC-9742-A7A8717AD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C48-4AA2-4CD3-BAC3-4681DBEAAFA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797E8F-410D-40D7-873A-0A6B4F9BC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CB61A8-F5D7-43B8-BB1B-001E5DBC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527A-0AD9-4296-BCBC-B63B49B3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1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FB51FD-761C-48D7-89B6-2D272AAB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64CB8E-4E15-49C8-8D17-9A1B63F12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507405-1E35-4E93-A167-290067069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62C48-4AA2-4CD3-BAC3-4681DBEAAFA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604241-8FE9-4EC6-8BC1-C9FFA3B4B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5F0F13-E093-47ED-960C-84023AFD2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B527A-0AD9-4296-BCBC-B63B49B3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1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C70140-9D95-4004-B3B5-449375BA7525}"/>
              </a:ext>
            </a:extLst>
          </p:cNvPr>
          <p:cNvSpPr txBox="1"/>
          <p:nvPr/>
        </p:nvSpPr>
        <p:spPr>
          <a:xfrm>
            <a:off x="1004047" y="785867"/>
            <a:ext cx="101839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6000" u="sng" dirty="0">
                <a:latin typeface="Arial" panose="020B0604020202020204" pitchFamily="34" charset="0"/>
                <a:cs typeface="Arial" panose="020B0604020202020204" pitchFamily="34" charset="0"/>
              </a:rPr>
              <a:t>Khoa học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6000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6000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000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6000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6000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6000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6000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r>
              <a:rPr lang="en-US" sz="6000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endParaRPr lang="en-US" sz="6000" dirty="0">
              <a:ln w="1143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0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139198D-48D2-4485-A954-C97C5CBB0854}"/>
              </a:ext>
            </a:extLst>
          </p:cNvPr>
          <p:cNvSpPr/>
          <p:nvPr/>
        </p:nvSpPr>
        <p:spPr>
          <a:xfrm>
            <a:off x="286870" y="106326"/>
            <a:ext cx="11205882" cy="23816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dirty="0">
                <a:solidFill>
                  <a:srgbClr val="0000CC"/>
                </a:solidFill>
              </a:rPr>
              <a:t>1. Liên hệ thực tế</a:t>
            </a:r>
            <a:r>
              <a:rPr lang="en-US" sz="4000" dirty="0">
                <a:solidFill>
                  <a:srgbClr val="0000CC"/>
                </a:solidFill>
              </a:rPr>
              <a:t>:</a:t>
            </a:r>
            <a:endParaRPr lang="vi-VN" sz="4000" dirty="0">
              <a:solidFill>
                <a:srgbClr val="0000CC"/>
              </a:solidFill>
            </a:endParaRPr>
          </a:p>
          <a:p>
            <a:pPr algn="just"/>
            <a:r>
              <a:rPr lang="vi-VN" sz="4000" dirty="0">
                <a:solidFill>
                  <a:schemeClr val="tx1"/>
                </a:solidFill>
              </a:rPr>
              <a:t>Nêu những việc em đã thực hiện hằng ngày để giữ vệ sinh cơ thể.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ECA2B89-C0AF-4962-B306-493AD726BF27}"/>
              </a:ext>
            </a:extLst>
          </p:cNvPr>
          <p:cNvSpPr/>
          <p:nvPr/>
        </p:nvSpPr>
        <p:spPr>
          <a:xfrm>
            <a:off x="819540" y="2981201"/>
            <a:ext cx="10470776" cy="25867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Những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việc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em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đã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thực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hiện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hằng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ngày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để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giữ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vệ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sinh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cơ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thể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là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vi-VN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vi-VN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ằ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ng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ngày</a:t>
            </a:r>
            <a:r>
              <a:rPr kumimoji="0" lang="vi-VN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tắm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gội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sạch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sẽ</a:t>
            </a:r>
            <a:r>
              <a:rPr kumimoji="0" lang="vi-VN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n-US" sz="32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vi-VN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Đánh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răng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sau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khi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ăn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trước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khi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đi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ngủ</a:t>
            </a:r>
            <a:r>
              <a:rPr kumimoji="0" lang="vi-VN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n-US" sz="32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vi-VN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Rửa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mặt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rửa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tay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thường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xuyên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91180EA-FF42-4859-A038-F70F4184FE65}"/>
              </a:ext>
            </a:extLst>
          </p:cNvPr>
          <p:cNvSpPr/>
          <p:nvPr/>
        </p:nvSpPr>
        <p:spPr>
          <a:xfrm>
            <a:off x="0" y="252289"/>
            <a:ext cx="12079988" cy="1149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rgbClr val="0000CC"/>
                </a:solidFill>
              </a:rPr>
              <a:t>2. </a:t>
            </a:r>
            <a:r>
              <a:rPr lang="vi-VN" sz="4000" i="0" dirty="0" smtClean="0">
                <a:solidFill>
                  <a:schemeClr val="tx1"/>
                </a:solidFill>
                <a:effectLst/>
              </a:rPr>
              <a:t>Nên </a:t>
            </a:r>
            <a:r>
              <a:rPr lang="vi-VN" sz="4000" i="0" dirty="0">
                <a:solidFill>
                  <a:schemeClr val="tx1"/>
                </a:solidFill>
                <a:effectLst/>
              </a:rPr>
              <a:t>làm gì và không nên làm gì để bảo vệ sức khỏe về thể chất và tinh thần ở tuổi dậy thì?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DF2513-E7E7-4141-901D-009597901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t="4379" r="6793" b="2920"/>
          <a:stretch/>
        </p:blipFill>
        <p:spPr>
          <a:xfrm rot="10800000">
            <a:off x="-1" y="1614049"/>
            <a:ext cx="4377107" cy="2542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B9FAEB-2152-454F-BF20-02BAC82872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6321" r="968" b="5753"/>
          <a:stretch/>
        </p:blipFill>
        <p:spPr>
          <a:xfrm rot="10800000">
            <a:off x="4377106" y="1614048"/>
            <a:ext cx="3935620" cy="2542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726A5E-86B7-4FC9-B849-9E4E9F567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44367" y="1614045"/>
            <a:ext cx="3935621" cy="2542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A05E6FA-947E-48BC-B96A-949757AA6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39174" y="4173390"/>
            <a:ext cx="3460806" cy="26542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105224F-DBC6-4C7D-A7CE-623BBFA98E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26114" y="4156360"/>
            <a:ext cx="4129001" cy="271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8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9690FCE-8D3F-48E3-B39E-DE3246EDB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216407"/>
              </p:ext>
            </p:extLst>
          </p:nvPr>
        </p:nvGraphicFramePr>
        <p:xfrm>
          <a:off x="138545" y="286872"/>
          <a:ext cx="11914910" cy="5698860"/>
        </p:xfrm>
        <a:graphic>
          <a:graphicData uri="http://schemas.openxmlformats.org/drawingml/2006/table">
            <a:tbl>
              <a:tblPr/>
              <a:tblGrid>
                <a:gridCol w="5748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6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84071"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vi-VN" sz="3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4789">
                <a:tc>
                  <a:txBody>
                    <a:bodyPr/>
                    <a:lstStyle/>
                    <a:p>
                      <a:pPr algn="l"/>
                      <a:endParaRPr lang="vi-VN" sz="3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vi-VN" sz="3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Tập thể dục, thể thao, các hoạt động vui chơi, giải trí lành mạnh.</a:t>
                      </a:r>
                    </a:p>
                    <a:p>
                      <a:pPr algn="l"/>
                      <a:r>
                        <a:rPr lang="vi-VN" sz="3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Ăn đầy đủ các chất dinh dưỡng cho cơ thể khỏe mạnh.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Dùng nhiều thời gian để chơi các trò chơi điện tử, máy tính.</a:t>
                      </a:r>
                    </a:p>
                    <a:p>
                      <a:pPr algn="l"/>
                      <a:r>
                        <a:rPr lang="vi-VN" sz="3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Sử dụng các chất kích thích như bia rượu, thuốc lá...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F23C7A-7915-46FF-A7A8-8EC435647DBB}"/>
              </a:ext>
            </a:extLst>
          </p:cNvPr>
          <p:cNvSpPr txBox="1"/>
          <p:nvPr/>
        </p:nvSpPr>
        <p:spPr>
          <a:xfrm>
            <a:off x="914400" y="710811"/>
            <a:ext cx="10621108" cy="10772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latin typeface="Arial"/>
              </a:rPr>
              <a:t>	</a:t>
            </a:r>
            <a:r>
              <a:rPr lang="vi-VN" sz="3200" b="1" i="0" dirty="0">
                <a:solidFill>
                  <a:schemeClr val="bg1"/>
                </a:solidFill>
                <a:effectLst/>
                <a:latin typeface="Arial"/>
              </a:rPr>
              <a:t>Kể tên những việc bạn nữ hoặc nam cần làm để giữ vệ sinh cơ thể.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4C0920-3742-457D-8BA6-75F97FB56695}"/>
              </a:ext>
            </a:extLst>
          </p:cNvPr>
          <p:cNvSpPr txBox="1"/>
          <p:nvPr/>
        </p:nvSpPr>
        <p:spPr>
          <a:xfrm>
            <a:off x="708073" y="2404945"/>
            <a:ext cx="10775853" cy="304698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vi-VN" sz="3200" dirty="0">
                <a:solidFill>
                  <a:srgbClr val="0000CC"/>
                </a:solidFill>
                <a:latin typeface="Arial"/>
              </a:rPr>
              <a:t> Để giữ vệ sinh cơ thể, bạn nữ hoặc bạn nam nên:</a:t>
            </a:r>
          </a:p>
          <a:p>
            <a:pPr algn="just">
              <a:buFont typeface="Arial"/>
              <a:buChar char="•"/>
            </a:pPr>
            <a:r>
              <a:rPr lang="vi-VN" sz="3200" dirty="0">
                <a:latin typeface="Arial"/>
              </a:rPr>
              <a:t> Thường xuyên tắm giặt, gội đầu, thay quần áo.</a:t>
            </a:r>
          </a:p>
          <a:p>
            <a:pPr algn="just">
              <a:buFont typeface="Arial"/>
              <a:buChar char="•"/>
            </a:pPr>
            <a:r>
              <a:rPr lang="vi-VN" sz="3200" dirty="0">
                <a:latin typeface="Arial"/>
              </a:rPr>
              <a:t> Chúng ta phải thay quần áo lót, tắm rửa bằng nước sạch và xà phòng tắm hằng ngày, đặc biệt là bộ phận sinh dục.</a:t>
            </a:r>
          </a:p>
          <a:p>
            <a:pPr algn="just">
              <a:buFont typeface="Arial"/>
              <a:buChar char="•"/>
            </a:pPr>
            <a:r>
              <a:rPr lang="vi-VN" sz="3200" dirty="0">
                <a:latin typeface="Arial"/>
              </a:rPr>
              <a:t> Với nữ, khi hành kinh cần thay băng vệ sinh ít nhất 4 lần trong ngày.</a:t>
            </a:r>
          </a:p>
        </p:txBody>
      </p:sp>
    </p:spTree>
    <p:extLst>
      <p:ext uri="{BB962C8B-B14F-4D97-AF65-F5344CB8AC3E}">
        <p14:creationId xmlns:p14="http://schemas.microsoft.com/office/powerpoint/2010/main" val="1510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E86A79-6833-464A-95CD-388A0C4735E2}"/>
              </a:ext>
            </a:extLst>
          </p:cNvPr>
          <p:cNvSpPr txBox="1"/>
          <p:nvPr/>
        </p:nvSpPr>
        <p:spPr>
          <a:xfrm>
            <a:off x="699654" y="459617"/>
            <a:ext cx="10792691" cy="107721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vi-VN" sz="3200" b="1" i="0" dirty="0">
                <a:solidFill>
                  <a:schemeClr val="bg1"/>
                </a:solidFill>
                <a:effectLst/>
                <a:latin typeface="Arial"/>
              </a:rPr>
              <a:t>Kể tên những việc làm có hại cho sức khoẻ thể chất và tinh thần.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AB34D2-8363-4B3E-8223-18B2F3F3C03B}"/>
              </a:ext>
            </a:extLst>
          </p:cNvPr>
          <p:cNvSpPr txBox="1"/>
          <p:nvPr/>
        </p:nvSpPr>
        <p:spPr>
          <a:xfrm>
            <a:off x="699654" y="2151727"/>
            <a:ext cx="10792691" cy="2554545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vi-VN" sz="3200" b="1" i="0" dirty="0">
                <a:solidFill>
                  <a:srgbClr val="00B050"/>
                </a:solidFill>
                <a:effectLst/>
                <a:latin typeface="Arial"/>
              </a:rPr>
              <a:t>Những việc làm có hại cho sức khoẻ thể chất và tinh thần là:</a:t>
            </a:r>
          </a:p>
          <a:p>
            <a:pPr algn="just">
              <a:buFont typeface="Arial"/>
              <a:buChar char="•"/>
            </a:pPr>
            <a:r>
              <a:rPr lang="vi-VN" sz="3200" b="1" i="0" dirty="0">
                <a:solidFill>
                  <a:srgbClr val="7030A0"/>
                </a:solidFill>
                <a:effectLst/>
                <a:latin typeface="Arial"/>
              </a:rPr>
              <a:t> </a:t>
            </a:r>
            <a:r>
              <a:rPr lang="vi-VN" sz="3200" i="0" dirty="0">
                <a:effectLst/>
                <a:latin typeface="Arial"/>
              </a:rPr>
              <a:t>Sử dụng các chất kích thích như: bia, rượu hay là chất gây nghiện như ma túy, thuốc lá....</a:t>
            </a:r>
          </a:p>
          <a:p>
            <a:pPr algn="just">
              <a:buFont typeface="Arial"/>
              <a:buChar char="•"/>
            </a:pPr>
            <a:r>
              <a:rPr lang="vi-VN" sz="3200" i="0" dirty="0">
                <a:effectLst/>
                <a:latin typeface="Arial"/>
              </a:rPr>
              <a:t> Xem phim ảnh và sách báo không lành mạnh</a:t>
            </a:r>
            <a:r>
              <a:rPr lang="vi-VN" sz="3200" b="1" i="0" dirty="0">
                <a:solidFill>
                  <a:srgbClr val="7030A0"/>
                </a:solidFill>
                <a:effectLst/>
                <a:latin typeface="Arial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2E1A7-513B-4AB4-AF66-9C9A0ED5F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391" y="4926106"/>
            <a:ext cx="3707467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0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C70140-9D95-4004-B3B5-449375BA7525}"/>
              </a:ext>
            </a:extLst>
          </p:cNvPr>
          <p:cNvSpPr txBox="1"/>
          <p:nvPr/>
        </p:nvSpPr>
        <p:spPr>
          <a:xfrm>
            <a:off x="1004047" y="747767"/>
            <a:ext cx="101839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Khoa </a:t>
            </a:r>
            <a:r>
              <a:rPr lang="vi-VN" sz="3200" i="1" dirty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Vệ sinh ở tuổi dậy </a:t>
            </a:r>
            <a:r>
              <a:rPr lang="en-US" sz="3200" dirty="0" smtClean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 smtClean="0">
              <a:ln w="1143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Cần giữ thân thể sạch sẽ, thường xuyên tắm giặt, gội đầu và thay quần áo.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Phải thay quần áo lót, rửa bộ phận sinh dục bằng nước sạch và xà phòng.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Cần ăn uống đủ chất, tập luyện thể dục thể thao, vui chơi giải trí lành mạnh.</a:t>
            </a:r>
            <a:endParaRPr lang="en-US" sz="320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327</Words>
  <Application>Microsoft Office PowerPoint</Application>
  <PresentationFormat>Custom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19</cp:revision>
  <dcterms:created xsi:type="dcterms:W3CDTF">2021-09-30T05:14:35Z</dcterms:created>
  <dcterms:modified xsi:type="dcterms:W3CDTF">2023-09-30T13:27:09Z</dcterms:modified>
</cp:coreProperties>
</file>